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741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1C45-3A4B-43F4-9BD6-03597885A759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ECC0-C0FD-42E5-A3CE-F55B2B4BD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1C45-3A4B-43F4-9BD6-03597885A759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ECC0-C0FD-42E5-A3CE-F55B2B4BD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1C45-3A4B-43F4-9BD6-03597885A759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ECC0-C0FD-42E5-A3CE-F55B2B4BD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1C45-3A4B-43F4-9BD6-03597885A759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ECC0-C0FD-42E5-A3CE-F55B2B4BD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1C45-3A4B-43F4-9BD6-03597885A759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ECC0-C0FD-42E5-A3CE-F55B2B4BD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1C45-3A4B-43F4-9BD6-03597885A759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ECC0-C0FD-42E5-A3CE-F55B2B4BD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1C45-3A4B-43F4-9BD6-03597885A759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ECC0-C0FD-42E5-A3CE-F55B2B4BD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1C45-3A4B-43F4-9BD6-03597885A759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ECC0-C0FD-42E5-A3CE-F55B2B4BD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1C45-3A4B-43F4-9BD6-03597885A759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ECC0-C0FD-42E5-A3CE-F55B2B4BD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1C45-3A4B-43F4-9BD6-03597885A759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ECC0-C0FD-42E5-A3CE-F55B2B4BD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1C45-3A4B-43F4-9BD6-03597885A759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ECC0-C0FD-42E5-A3CE-F55B2B4BD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71C45-3A4B-43F4-9BD6-03597885A759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CECC0-C0FD-42E5-A3CE-F55B2B4BD5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LOSE READ: STEP BY STEP STRATEGIES FOR SUCCESS: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0"/>
            <a:ext cx="51816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117693"/>
            <a:ext cx="403860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Close Reading Guidelines</a:t>
            </a:r>
          </a:p>
          <a:p>
            <a:endParaRPr lang="en-US" sz="1400" b="1" dirty="0"/>
          </a:p>
          <a:p>
            <a:r>
              <a:rPr lang="en-US" sz="1400" b="1" dirty="0" smtClean="0"/>
              <a:t>Use this text toolbox to pull apart your document.  </a:t>
            </a:r>
            <a:endParaRPr lang="en-US" sz="1400" b="1" dirty="0"/>
          </a:p>
          <a:p>
            <a:endParaRPr lang="en-US" sz="1400" b="1" dirty="0" smtClean="0"/>
          </a:p>
          <a:p>
            <a:r>
              <a:rPr lang="en-US" sz="1400" b="1" dirty="0" smtClean="0"/>
              <a:t>Anytime you write a symbol on your document, you need to draw a line out into the margin and write WHY you put that symbol there.  </a:t>
            </a:r>
          </a:p>
          <a:p>
            <a:endParaRPr lang="en-US" sz="1400" b="1" dirty="0" smtClean="0"/>
          </a:p>
          <a:p>
            <a:r>
              <a:rPr lang="en-US" sz="1400" b="1" u="sng" dirty="0" smtClean="0"/>
              <a:t>Example:</a:t>
            </a:r>
          </a:p>
          <a:p>
            <a:endParaRPr lang="en-US" sz="1400" b="1" dirty="0"/>
          </a:p>
          <a:p>
            <a:pPr>
              <a:lnSpc>
                <a:spcPct val="200000"/>
              </a:lnSpc>
            </a:pPr>
            <a:r>
              <a:rPr lang="en-US" sz="1400" b="1" dirty="0" smtClean="0"/>
              <a:t>   </a:t>
            </a:r>
            <a:r>
              <a:rPr lang="en-US" sz="1400" b="1" dirty="0"/>
              <a:t>Dark spruce forest frowned on either side of the frozen waterway. The trees had been stripped by a recent wind of their white covering of frost, and they seemed to lean toward each other, black and ominous, in the fading light. A vast silence reigned over the land. The land itself was a desolation, lifeless, without movement, so lone and cold that the spirit of it was not even that of sadness</a:t>
            </a:r>
            <a:r>
              <a:rPr lang="en-US" sz="1400" b="1" dirty="0" smtClean="0"/>
              <a:t>.</a:t>
            </a:r>
          </a:p>
          <a:p>
            <a:pPr>
              <a:lnSpc>
                <a:spcPct val="200000"/>
              </a:lnSpc>
            </a:pPr>
            <a:endParaRPr lang="en-US" sz="1400" b="1" dirty="0"/>
          </a:p>
          <a:p>
            <a:pPr>
              <a:lnSpc>
                <a:spcPct val="200000"/>
              </a:lnSpc>
            </a:pPr>
            <a:r>
              <a:rPr lang="en-US" sz="1400" b="1" dirty="0" smtClean="0"/>
              <a:t> Excerpt from </a:t>
            </a:r>
            <a:r>
              <a:rPr lang="en-US" sz="1400" b="1" u="sng" dirty="0" smtClean="0"/>
              <a:t>White Fang  </a:t>
            </a:r>
            <a:r>
              <a:rPr lang="en-US" sz="1400" b="1" dirty="0" smtClean="0"/>
              <a:t>by Jack London </a:t>
            </a:r>
            <a:endParaRPr lang="en-US" sz="1400" b="1" dirty="0"/>
          </a:p>
          <a:p>
            <a:pPr>
              <a:lnSpc>
                <a:spcPct val="200000"/>
              </a:lnSpc>
            </a:pPr>
            <a:r>
              <a:rPr lang="en-US" b="1" dirty="0" smtClean="0"/>
              <a:t>     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5347</TotalTime>
  <Words>135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kirkemom</dc:creator>
  <cp:lastModifiedBy>kirkemom</cp:lastModifiedBy>
  <cp:revision>535</cp:revision>
  <dcterms:created xsi:type="dcterms:W3CDTF">2015-10-09T21:25:04Z</dcterms:created>
  <dcterms:modified xsi:type="dcterms:W3CDTF">2015-10-13T14:33:00Z</dcterms:modified>
</cp:coreProperties>
</file>